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6858000" cy="9144000" type="letter"/>
  <p:notesSz cx="6858000" cy="116554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7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D5EF"/>
    <a:srgbClr val="B4DCF2"/>
    <a:srgbClr val="9ED1EE"/>
    <a:srgbClr val="45A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9" autoAdjust="0"/>
    <p:restoredTop sz="94660"/>
  </p:normalViewPr>
  <p:slideViewPr>
    <p:cSldViewPr>
      <p:cViewPr varScale="1">
        <p:scale>
          <a:sx n="82" d="100"/>
          <a:sy n="82" d="100"/>
        </p:scale>
        <p:origin x="3246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3090" y="-102"/>
      </p:cViewPr>
      <p:guideLst>
        <p:guide orient="horz" pos="3671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1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047413"/>
            <a:ext cx="2971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11047413"/>
            <a:ext cx="2971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9D506D-80E8-4059-89F7-742E94C1DFF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2737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90700" y="876300"/>
            <a:ext cx="3278188" cy="4370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5535613"/>
            <a:ext cx="5029200" cy="52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do texto mestre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410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07440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1107440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87B1F1-91B8-44C4-AA11-AC99AFE65841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30898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6858000" cy="9144000"/>
            <a:chOff x="0" y="0"/>
            <a:chExt cx="5760" cy="4320"/>
          </a:xfrm>
        </p:grpSpPr>
        <p:sp>
          <p:nvSpPr>
            <p:cNvPr id="3" name="Rectangle 3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defRPr/>
              </a:pPr>
              <a:endParaRPr lang="pt-BR" altLang="pt-BR"/>
            </a:p>
          </p:txBody>
        </p:sp>
        <p:sp>
          <p:nvSpPr>
            <p:cNvPr id="4" name="Rectangle 4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defRPr/>
              </a:pPr>
              <a:endParaRPr lang="pt-BR" altLang="pt-BR"/>
            </a:p>
          </p:txBody>
        </p:sp>
      </p:grpSp>
      <p:sp>
        <p:nvSpPr>
          <p:cNvPr id="5" name="Rectangle 56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0" y="3957638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defRPr/>
            </a:pPr>
            <a:endParaRPr lang="pt-BR" altLang="pt-BR"/>
          </a:p>
        </p:txBody>
      </p:sp>
      <p:grpSp>
        <p:nvGrpSpPr>
          <p:cNvPr id="6" name="Grupo 5">
            <a:extLst>
              <a:ext uri="{FF2B5EF4-FFF2-40B4-BE49-F238E27FC236}"/>
            </a:extLst>
          </p:cNvPr>
          <p:cNvGrpSpPr/>
          <p:nvPr userDrawn="1"/>
        </p:nvGrpSpPr>
        <p:grpSpPr>
          <a:xfrm>
            <a:off x="394946" y="4761182"/>
            <a:ext cx="6068107" cy="4043356"/>
            <a:chOff x="111942" y="73638"/>
            <a:chExt cx="5411890" cy="36061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grpSpPr>
        <p:pic>
          <p:nvPicPr>
            <p:cNvPr id="7" name="Imagem 6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42" y="73638"/>
              <a:ext cx="5405290" cy="36061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" name="Imagem 7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75" b="28575"/>
            <a:stretch/>
          </p:blipFill>
          <p:spPr>
            <a:xfrm>
              <a:off x="116632" y="1331640"/>
              <a:ext cx="5407200" cy="120846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08078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anose="01010601010101010101" pitchFamily="2" charset="2"/>
        <a:buChar char="b"/>
        <a:defRPr kumimoji="1"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12763" y="6300788"/>
            <a:ext cx="583406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defRPr/>
            </a:pPr>
            <a:r>
              <a:rPr lang="pt-BR" altLang="pt-BR" sz="3000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PROJETO DE </a:t>
            </a:r>
            <a:r>
              <a:rPr lang="pt-BR" altLang="pt-BR" sz="3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RESOLUÇÃO</a:t>
            </a:r>
            <a:endParaRPr lang="pt-BR" altLang="pt-BR" sz="3000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pt-BR" altLang="pt-BR" sz="3000" dirty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LOA </a:t>
            </a:r>
            <a:r>
              <a:rPr lang="pt-BR" altLang="pt-BR" sz="3000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2026</a:t>
            </a:r>
            <a:endParaRPr lang="pt-BR" altLang="pt-BR" sz="3000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 Box 42"/>
          <p:cNvSpPr txBox="1">
            <a:spLocks noChangeArrowheads="1"/>
          </p:cNvSpPr>
          <p:nvPr/>
        </p:nvSpPr>
        <p:spPr bwMode="auto">
          <a:xfrm>
            <a:off x="349250" y="250825"/>
            <a:ext cx="619283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pt-BR" sz="37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cs typeface="Aharoni" panose="02010803020104030203" pitchFamily="2" charset="-79"/>
              </a:rPr>
              <a:t>CÂMARA DE JACINTO</a:t>
            </a:r>
            <a:endParaRPr lang="pt-BR" sz="37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rebuchet MS" panose="020B0603020202020204" pitchFamily="34" charset="0"/>
              <a:cs typeface="Aharoni" panose="02010803020104030203" pitchFamily="2" charset="-79"/>
            </a:endParaRPr>
          </a:p>
          <a:p>
            <a:pPr algn="ctr">
              <a:spcBef>
                <a:spcPts val="0"/>
              </a:spcBef>
              <a:defRPr/>
            </a:pPr>
            <a:r>
              <a:rPr lang="pt-BR" sz="37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rebuchet MS" panose="020B0603020202020204" pitchFamily="34" charset="0"/>
                <a:cs typeface="Aharoni" panose="02010803020104030203" pitchFamily="2" charset="-79"/>
              </a:rPr>
              <a:t>ESTADO DE MINAS GERAIS</a:t>
            </a:r>
          </a:p>
        </p:txBody>
      </p:sp>
      <p:pic>
        <p:nvPicPr>
          <p:cNvPr id="5" name="Imagem 4" descr="LOGO"/>
          <p:cNvPicPr>
            <a:picLocks noChangeAspect="1"/>
          </p:cNvPicPr>
          <p:nvPr/>
        </p:nvPicPr>
        <p:blipFill>
          <a:blip r:embed="rId2">
            <a:lum bright="12000"/>
          </a:blip>
          <a:stretch>
            <a:fillRect/>
          </a:stretch>
        </p:blipFill>
        <p:spPr bwMode="auto">
          <a:xfrm>
            <a:off x="2097646" y="1512441"/>
            <a:ext cx="2664296" cy="296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tvolt">
  <a:themeElements>
    <a:clrScheme name="">
      <a:dk1>
        <a:srgbClr val="001932"/>
      </a:dk1>
      <a:lt1>
        <a:srgbClr val="FFFFFF"/>
      </a:lt1>
      <a:dk2>
        <a:srgbClr val="FCFDFE"/>
      </a:dk2>
      <a:lt2>
        <a:srgbClr val="CCFFFF"/>
      </a:lt2>
      <a:accent1>
        <a:srgbClr val="336699"/>
      </a:accent1>
      <a:accent2>
        <a:srgbClr val="0080BA"/>
      </a:accent2>
      <a:accent3>
        <a:srgbClr val="FDFEFE"/>
      </a:accent3>
      <a:accent4>
        <a:srgbClr val="DADADA"/>
      </a:accent4>
      <a:accent5>
        <a:srgbClr val="ADB8CA"/>
      </a:accent5>
      <a:accent6>
        <a:srgbClr val="0073A8"/>
      </a:accent6>
      <a:hlink>
        <a:srgbClr val="6666FF"/>
      </a:hlink>
      <a:folHlink>
        <a:srgbClr val="FCFDFE"/>
      </a:folHlink>
    </a:clrScheme>
    <a:fontScheme name="Altvolt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Altvolt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volt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vol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volt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volt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tvolt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volt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tvolt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1928</TotalTime>
  <Words>12</Words>
  <Application>Microsoft Office PowerPoint</Application>
  <PresentationFormat>Papel Carta (216 x 279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Aharoni</vt:lpstr>
      <vt:lpstr>Arial Black</vt:lpstr>
      <vt:lpstr>Impact</vt:lpstr>
      <vt:lpstr>Monotype Sorts</vt:lpstr>
      <vt:lpstr>Times New Roman</vt:lpstr>
      <vt:lpstr>Trebuchet MS</vt:lpstr>
      <vt:lpstr>Altvolt</vt:lpstr>
      <vt:lpstr>Apresentação do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.</dc:creator>
  <cp:lastModifiedBy>SIGMA ASSESSORIA</cp:lastModifiedBy>
  <cp:revision>100</cp:revision>
  <cp:lastPrinted>2002-05-07T21:04:32Z</cp:lastPrinted>
  <dcterms:created xsi:type="dcterms:W3CDTF">2000-01-03T15:08:17Z</dcterms:created>
  <dcterms:modified xsi:type="dcterms:W3CDTF">2025-08-28T17:10:58Z</dcterms:modified>
</cp:coreProperties>
</file>